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3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66" d="100"/>
          <a:sy n="66" d="100"/>
        </p:scale>
        <p:origin x="81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0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17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0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67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5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2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5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1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B0098-D42B-45D3-BB33-810DC44D602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33BDBE-8921-430F-B929-B6F0F4A5A4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32442" y="2043954"/>
            <a:ext cx="6217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LIDER LIBERAL</a:t>
            </a:r>
            <a:endParaRPr lang="en-US" sz="66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494851" y="408791"/>
            <a:ext cx="656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¿QUE ES EL TRABAJO EN EQUIPO?</a:t>
            </a:r>
            <a:endParaRPr lang="en-US" sz="32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94851" y="1430768"/>
            <a:ext cx="4916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Es la persona que faculta el poder de las personas que le siguen, abandonando sus obligaciones.</a:t>
            </a:r>
          </a:p>
          <a:p>
            <a:pPr algn="just"/>
            <a:r>
              <a:rPr lang="es-MX" dirty="0" smtClean="0"/>
              <a:t>El </a:t>
            </a:r>
            <a:r>
              <a:rPr lang="es-MX" b="1" dirty="0" smtClean="0">
                <a:solidFill>
                  <a:srgbClr val="FF0000"/>
                </a:solidFill>
              </a:rPr>
              <a:t>LIDER LIBERAL </a:t>
            </a:r>
            <a:r>
              <a:rPr lang="es-MX" dirty="0" smtClean="0"/>
              <a:t>es también llamado </a:t>
            </a:r>
            <a:r>
              <a:rPr lang="es-MX" dirty="0" smtClean="0">
                <a:solidFill>
                  <a:srgbClr val="00B0F0"/>
                </a:solidFill>
              </a:rPr>
              <a:t>“Laissez Faire”, </a:t>
            </a:r>
            <a:r>
              <a:rPr lang="es-MX" dirty="0" smtClean="0"/>
              <a:t>ya que este tipo de líder es mas pasivo y sus colaboradores son aquellos que tienen el poder.</a:t>
            </a:r>
            <a:endParaRPr lang="en-US" dirty="0"/>
          </a:p>
        </p:txBody>
      </p:sp>
      <p:pic>
        <p:nvPicPr>
          <p:cNvPr id="1026" name="Picture 2" descr="Resultado de imagen para trabajo en equi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1" y="3899295"/>
            <a:ext cx="4297395" cy="24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trabajo en equ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37" y="1229716"/>
            <a:ext cx="4382581" cy="22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rabajo en equi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34" y="4151958"/>
            <a:ext cx="3463386" cy="257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1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0948" y="336883"/>
            <a:ext cx="927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CARACTERISTICAS</a:t>
            </a:r>
            <a:r>
              <a:rPr lang="es-MX" sz="36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 DE UN TRABAJO EN EQUIPO:</a:t>
            </a:r>
            <a:endParaRPr lang="en-US" sz="36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93295" y="1431758"/>
            <a:ext cx="5666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Los trabajos en equipo esta ligado a los objetos que se tengan en la empresa en un momento determinado, es auto gestionado, donde cada uno comparte la información que cada uno cuenta.</a:t>
            </a:r>
          </a:p>
          <a:p>
            <a:pPr algn="just"/>
            <a:endParaRPr lang="es-MX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Facilita poco apoyo y motivación a sus seguidores.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Tienen pocas condiciones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Influye poco en el logro de sus objetivos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No importa si no llegan a la meta, sino que hagan de la mejor manera.</a:t>
            </a:r>
            <a:endParaRPr lang="en-US" dirty="0"/>
          </a:p>
        </p:txBody>
      </p:sp>
      <p:pic>
        <p:nvPicPr>
          <p:cNvPr id="2058" name="Picture 10" descr="Resultado de imagen para CARACTERISTICAS DE UN TRABAJO EN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5" y="4402900"/>
            <a:ext cx="3068052" cy="195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CARACTERISTICAS DE UN TRABAJO EN EQU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385" y="1629525"/>
            <a:ext cx="3245135" cy="21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CARACTERISTICAS DE UN TRABAJO EN EQUI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1" y="4227096"/>
            <a:ext cx="4164528" cy="21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0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1300781" y="430416"/>
            <a:ext cx="12462768" cy="7912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44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EL LIDERASGO DE LAISSEZ FAIRE</a:t>
            </a:r>
            <a:endParaRPr lang="es-PE" sz="44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559300" y="1612646"/>
            <a:ext cx="6480130" cy="237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2000" b="1" dirty="0" smtClean="0"/>
              <a:t>Es un tipo de liderazgo más liberal en que el líder tiene un papel pasivo y son los trabajadores los que tienen un mayor poder de decisión. Éste es un líder liberal que hace y deja hacer, tiene un papel totalmente pasivo, ya que los trabajadores o el grupo son los  que tienen el poder.</a:t>
            </a:r>
            <a:endParaRPr lang="es-PE" sz="2000" b="1" dirty="0"/>
          </a:p>
        </p:txBody>
      </p:sp>
      <p:pic>
        <p:nvPicPr>
          <p:cNvPr id="3074" name="Picture 2" descr="Resultado de imagen para laissez f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" y="3666425"/>
            <a:ext cx="3625783" cy="20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laissez fa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4" y="3375699"/>
            <a:ext cx="4504418" cy="200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730218" y="421405"/>
            <a:ext cx="10692525" cy="580522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sz="48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Características del liderazgo laissez faire: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Los líderes prefieren las normas claras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Los líderes no tienen el papel protagonista, más bien su papel es pasivo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Los líderes son neutros en sus opiniones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El líder influye muy poco en los logros y objetivos de la empresa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El líder no tiene un papel importante en el clima laboral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No se juzga las aportaciones y sugerencias de empleados, ya que tienen poder de decisión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Los trabajadores tienen libertad total para sus funciones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Si falta el líder la empresa puede seguir funcionando perfectamente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Los trabajadores pueden contar con el apoyo del líder, pero si lo requieren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PE" sz="2200" dirty="0" smtClean="0">
                <a:latin typeface="Britannic Bold" panose="020B0903060703020204" pitchFamily="34" charset="0"/>
              </a:rPr>
              <a:t>El poder está en manos del grupo, no del líder</a:t>
            </a:r>
            <a:endParaRPr lang="es-PE" sz="22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41421" y="577516"/>
            <a:ext cx="7088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VENTAJAS DE UN TRABAJO EN EQUIPO:</a:t>
            </a:r>
            <a:endParaRPr lang="en-US" sz="32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78305" y="1576137"/>
            <a:ext cx="6124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Es importante que los empleado trabajen en equipo, cada uno debe aportar su granito de arena</a:t>
            </a:r>
          </a:p>
          <a:p>
            <a:pPr algn="just"/>
            <a:r>
              <a:rPr lang="es-MX" dirty="0" smtClean="0"/>
              <a:t>para que el trabajo en equipo permita los mejores resultados.</a:t>
            </a:r>
          </a:p>
          <a:p>
            <a:pPr algn="just"/>
            <a:r>
              <a:rPr lang="es-MX" dirty="0" smtClean="0"/>
              <a:t>Cuando se trabaja en equipo aparece la sinergia, la unión de energías constructivas.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Los seguidores trabajan mas activamente.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smtClean="0"/>
              <a:t>Cada persona es un líder, toma </a:t>
            </a:r>
            <a:r>
              <a:rPr lang="es-MX" dirty="0" err="1" smtClean="0"/>
              <a:t>desiciones</a:t>
            </a:r>
            <a:r>
              <a:rPr lang="es-MX" dirty="0" smtClean="0"/>
              <a:t> a su criterio y asume sus errores.</a:t>
            </a:r>
            <a:endParaRPr lang="en-US" dirty="0"/>
          </a:p>
        </p:txBody>
      </p:sp>
      <p:pic>
        <p:nvPicPr>
          <p:cNvPr id="2050" name="Picture 2" descr="Resultado de imagen para VENTAJAS DE UN TRABAJO EN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2" y="4575306"/>
            <a:ext cx="37623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21" y="1162291"/>
            <a:ext cx="3110350" cy="24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VENTAJAS DE UN TRABAJO EN EQUI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6" y="4294068"/>
            <a:ext cx="2955925" cy="21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41421" y="577516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DES</a:t>
            </a:r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VENTAJAS </a:t>
            </a:r>
            <a:r>
              <a:rPr lang="es-MX" sz="3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DE UN TRABAJO EN EQUIPO:</a:t>
            </a:r>
            <a:endParaRPr lang="en-US" sz="32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1421" y="1292802"/>
            <a:ext cx="7750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Si queremos que un grupo de trabajo funcione, hay que establecer un serie de reglas que, por supuesto, deberán estar consensuadas y aprobadas por todos los miembros</a:t>
            </a:r>
            <a:r>
              <a:rPr lang="es-E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Alzamiento de algunas voces e instauración de un líder que bloquee el consenso y la cooperación con negaciones continuas e imposición de ideas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Riesgo de división: las discusiones de ideas mal gestionadas puede dar lugar a actitudes agresivas indirectas a través de la hostilidad, la indiferencia o la ironía entre el equipo de trabajo que provoque un clima laboral negativo.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Responsabilidad ambigua</a:t>
            </a:r>
            <a:r>
              <a:rPr lang="es-ES" dirty="0"/>
              <a:t> porque se diluye entre los miembros y que nadie quiera asumir errores de forma individual.</a:t>
            </a:r>
            <a:endParaRPr lang="es-ES" dirty="0"/>
          </a:p>
        </p:txBody>
      </p:sp>
      <p:pic>
        <p:nvPicPr>
          <p:cNvPr id="1028" name="Picture 4" descr="Resultado de imagen para DESVENTAJAS DE UN TRABAJO EN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2" y="4839633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95" y="4486538"/>
            <a:ext cx="3461824" cy="19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DESVENTAJAS DE UN TRABAJO EN EQUIP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05" y="1634128"/>
            <a:ext cx="2519130" cy="188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derazgo-y-trabajo-en-equipo-pinguin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</TotalTime>
  <Words>491</Words>
  <Application>Microsoft Office PowerPoint</Application>
  <PresentationFormat>Panorámica</PresentationFormat>
  <Paragraphs>35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Britannic Bold</vt:lpstr>
      <vt:lpstr>Trebuchet MS</vt:lpstr>
      <vt:lpstr>Wingdings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lk</dc:creator>
  <cp:lastModifiedBy>Usuario de Windows</cp:lastModifiedBy>
  <cp:revision>10</cp:revision>
  <dcterms:created xsi:type="dcterms:W3CDTF">2019-10-31T00:13:10Z</dcterms:created>
  <dcterms:modified xsi:type="dcterms:W3CDTF">2019-10-31T23:25:04Z</dcterms:modified>
</cp:coreProperties>
</file>